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63" r:id="rId4"/>
    <p:sldId id="264" r:id="rId5"/>
    <p:sldId id="258" r:id="rId6"/>
    <p:sldId id="259" r:id="rId7"/>
    <p:sldId id="260" r:id="rId8"/>
    <p:sldId id="261"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8071B692-8FBC-4506-9760-395B39551AE9}"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71B692-8FBC-4506-9760-395B39551AE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71B692-8FBC-4506-9760-395B39551AE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71B692-8FBC-4506-9760-395B39551AE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71B692-8FBC-4506-9760-395B39551AE9}"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71B692-8FBC-4506-9760-395B39551AE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071B692-8FBC-4506-9760-395B39551AE9}"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071B692-8FBC-4506-9760-395B39551AE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071B692-8FBC-4506-9760-395B39551AE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1140724-2D3F-48A1-9CFC-B03A5ED2B0F5}" type="datetimeFigureOut">
              <a:rPr lang="en-US" smtClean="0"/>
              <a:pPr/>
              <a:t>5/5/2009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71B692-8FBC-4506-9760-395B39551AE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1140724-2D3F-48A1-9CFC-B03A5ED2B0F5}" type="datetimeFigureOut">
              <a:rPr lang="en-US" smtClean="0"/>
              <a:pPr/>
              <a:t>5/5/2009</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8071B692-8FBC-4506-9760-395B39551AE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1140724-2D3F-48A1-9CFC-B03A5ED2B0F5}" type="datetimeFigureOut">
              <a:rPr lang="en-US" smtClean="0"/>
              <a:pPr/>
              <a:t>5/5/2009</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071B692-8FBC-4506-9760-395B39551AE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inspiration.com/Inspirat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Inspiration</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a:t>
            </a:r>
            <a:endParaRPr lang="en-US" dirty="0"/>
          </a:p>
        </p:txBody>
      </p:sp>
      <p:sp>
        <p:nvSpPr>
          <p:cNvPr id="3" name="Content Placeholder 2"/>
          <p:cNvSpPr>
            <a:spLocks noGrp="1"/>
          </p:cNvSpPr>
          <p:nvPr>
            <p:ph idx="1"/>
          </p:nvPr>
        </p:nvSpPr>
        <p:spPr/>
        <p:txBody>
          <a:bodyPr/>
          <a:lstStyle/>
          <a:p>
            <a:r>
              <a:rPr lang="en-US" dirty="0" smtClean="0"/>
              <a:t>Inspiration is a software package that is used to plan, organize and research in a comprehensive fashion!</a:t>
            </a:r>
          </a:p>
          <a:p>
            <a:r>
              <a:rPr lang="en-US" dirty="0" smtClean="0"/>
              <a:t>Allows students, educators to create visual representations of important points, topics and sequences in order to provide successful study time, reports, and overall understanding of material!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457200" y="533400"/>
            <a:ext cx="8233605" cy="58674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685800" y="609601"/>
            <a:ext cx="7924800" cy="5882414"/>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a:t>
            </a:r>
            <a:endParaRPr lang="en-US" dirty="0"/>
          </a:p>
        </p:txBody>
      </p:sp>
      <p:sp>
        <p:nvSpPr>
          <p:cNvPr id="3" name="Content Placeholder 2"/>
          <p:cNvSpPr>
            <a:spLocks noGrp="1"/>
          </p:cNvSpPr>
          <p:nvPr>
            <p:ph idx="1"/>
          </p:nvPr>
        </p:nvSpPr>
        <p:spPr/>
        <p:txBody>
          <a:bodyPr/>
          <a:lstStyle/>
          <a:p>
            <a:r>
              <a:rPr lang="en-US" dirty="0" smtClean="0"/>
              <a:t>Individuals of all ages can use Inspiration starting from grades 6-12. There is also </a:t>
            </a:r>
            <a:r>
              <a:rPr lang="en-US" dirty="0" err="1" smtClean="0"/>
              <a:t>Kidspiration</a:t>
            </a:r>
            <a:r>
              <a:rPr lang="en-US" dirty="0" smtClean="0"/>
              <a:t> (grades K-5), and Inspire Data (grades 4-12)</a:t>
            </a:r>
          </a:p>
          <a:p>
            <a:r>
              <a:rPr lang="en-US" dirty="0" smtClean="0"/>
              <a:t>Educators, parents may also use these products to aid in lesson planning and presenting important concepts in the curriculum.</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a:t>
            </a:r>
            <a:endParaRPr lang="en-US" dirty="0"/>
          </a:p>
        </p:txBody>
      </p:sp>
      <p:sp>
        <p:nvSpPr>
          <p:cNvPr id="3" name="Content Placeholder 2"/>
          <p:cNvSpPr>
            <a:spLocks noGrp="1"/>
          </p:cNvSpPr>
          <p:nvPr>
            <p:ph idx="1"/>
          </p:nvPr>
        </p:nvSpPr>
        <p:spPr/>
        <p:txBody>
          <a:bodyPr/>
          <a:lstStyle/>
          <a:p>
            <a:r>
              <a:rPr lang="en-US" dirty="0" smtClean="0"/>
              <a:t>Inspiration can be used both inside and outside of the classroom!</a:t>
            </a:r>
          </a:p>
          <a:p>
            <a:r>
              <a:rPr lang="en-US" dirty="0" smtClean="0"/>
              <a:t>Educators may opt to create visual webs for students to fill in as part of lesson, or encourage students to create their own to demonstrate understanding of specific concepts or ideas!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a:t>
            </a:r>
            <a:endParaRPr lang="en-US" dirty="0"/>
          </a:p>
        </p:txBody>
      </p:sp>
      <p:sp>
        <p:nvSpPr>
          <p:cNvPr id="3" name="Content Placeholder 2"/>
          <p:cNvSpPr>
            <a:spLocks noGrp="1"/>
          </p:cNvSpPr>
          <p:nvPr>
            <p:ph idx="1"/>
          </p:nvPr>
        </p:nvSpPr>
        <p:spPr/>
        <p:txBody>
          <a:bodyPr/>
          <a:lstStyle/>
          <a:p>
            <a:r>
              <a:rPr lang="en-US" dirty="0" smtClean="0"/>
              <a:t>Organization</a:t>
            </a:r>
          </a:p>
          <a:p>
            <a:r>
              <a:rPr lang="en-US" dirty="0" smtClean="0"/>
              <a:t>Sequencing</a:t>
            </a:r>
          </a:p>
          <a:p>
            <a:r>
              <a:rPr lang="en-US" dirty="0" smtClean="0"/>
              <a:t>Checklists</a:t>
            </a:r>
          </a:p>
          <a:p>
            <a:r>
              <a:rPr lang="en-US" dirty="0" smtClean="0"/>
              <a:t>Concept Maps</a:t>
            </a:r>
          </a:p>
          <a:p>
            <a:r>
              <a:rPr lang="en-US" dirty="0" smtClean="0"/>
              <a:t>Graphic Organizers</a:t>
            </a:r>
          </a:p>
          <a:p>
            <a:r>
              <a:rPr lang="en-US" dirty="0" smtClean="0"/>
              <a:t>Differentiation between ideas</a:t>
            </a:r>
          </a:p>
          <a:p>
            <a:r>
              <a:rPr lang="en-US" dirty="0" smtClean="0"/>
              <a:t>Displaying relationships between ideas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p:txBody>
          <a:bodyPr>
            <a:normAutofit/>
          </a:bodyPr>
          <a:lstStyle/>
          <a:p>
            <a:r>
              <a:rPr lang="en-US" dirty="0" smtClean="0"/>
              <a:t>I would recommend this software package for both educators, parents and students!</a:t>
            </a:r>
          </a:p>
          <a:p>
            <a:r>
              <a:rPr lang="en-US" dirty="0" smtClean="0"/>
              <a:t>Students who thrive on visual representation of specific events or ideas would love this software!</a:t>
            </a:r>
          </a:p>
          <a:p>
            <a:r>
              <a:rPr lang="en-US" dirty="0" smtClean="0"/>
              <a:t>Not only can this software be used in school it can be used at home to ensure the successful completion and understanding of projects or reports!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Purchasing Information</a:t>
            </a:r>
            <a:endParaRPr lang="en-US" dirty="0"/>
          </a:p>
        </p:txBody>
      </p:sp>
      <p:sp>
        <p:nvSpPr>
          <p:cNvPr id="3" name="Content Placeholder 2"/>
          <p:cNvSpPr>
            <a:spLocks noGrp="1"/>
          </p:cNvSpPr>
          <p:nvPr>
            <p:ph idx="1"/>
          </p:nvPr>
        </p:nvSpPr>
        <p:spPr/>
        <p:txBody>
          <a:bodyPr/>
          <a:lstStyle/>
          <a:p>
            <a:r>
              <a:rPr lang="en-US" dirty="0" smtClean="0"/>
              <a:t>So, you’ve decided you want to purchase this wonderful software eh?</a:t>
            </a:r>
          </a:p>
          <a:p>
            <a:r>
              <a:rPr lang="en-US" dirty="0" smtClean="0"/>
              <a:t>Log on to: </a:t>
            </a:r>
            <a:r>
              <a:rPr lang="en-US" dirty="0" smtClean="0">
                <a:hlinkClick r:id="rId2"/>
              </a:rPr>
              <a:t>http://www.inspiration.com/Inspiration</a:t>
            </a:r>
            <a:endParaRPr lang="en-US" dirty="0" smtClean="0"/>
          </a:p>
          <a:p>
            <a:r>
              <a:rPr lang="en-US" dirty="0" smtClean="0"/>
              <a:t>You may also a 30 day trial before purchasing to see if this software works for your class!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66</TotalTime>
  <Words>263</Words>
  <Application>Microsoft Office PowerPoint</Application>
  <PresentationFormat>On-screen Show (4:3)</PresentationFormat>
  <Paragraphs>26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Metro</vt:lpstr>
      <vt:lpstr>Inspiration</vt:lpstr>
      <vt:lpstr>WHAT</vt:lpstr>
      <vt:lpstr>Slide 3</vt:lpstr>
      <vt:lpstr>Slide 4</vt:lpstr>
      <vt:lpstr>WHO</vt:lpstr>
      <vt:lpstr>WHERE????</vt:lpstr>
      <vt:lpstr>WHY???</vt:lpstr>
      <vt:lpstr>RECOMMENDATIONS</vt:lpstr>
      <vt:lpstr>Purchasing Information</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Inspiration Software</dc:title>
  <dc:creator>lex</dc:creator>
  <cp:lastModifiedBy>LabUser205</cp:lastModifiedBy>
  <cp:revision>8</cp:revision>
  <dcterms:created xsi:type="dcterms:W3CDTF">2009-04-12T18:32:37Z</dcterms:created>
  <dcterms:modified xsi:type="dcterms:W3CDTF">2009-05-05T20:36:01Z</dcterms:modified>
</cp:coreProperties>
</file>